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8664832"/>
        <c:axId val="268667136"/>
      </c:lineChart>
      <c:catAx>
        <c:axId val="2686648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8667136"/>
        <c:crosses val="autoZero"/>
        <c:auto val="1"/>
        <c:lblAlgn val="ctr"/>
        <c:lblOffset val="100"/>
        <c:noMultiLvlLbl val="0"/>
      </c:catAx>
      <c:valAx>
        <c:axId val="26866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86648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9164288"/>
        <c:axId val="289192192"/>
      </c:barChart>
      <c:catAx>
        <c:axId val="2891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9192192"/>
        <c:crosses val="autoZero"/>
        <c:auto val="1"/>
        <c:lblAlgn val="ctr"/>
        <c:lblOffset val="100"/>
        <c:noMultiLvlLbl val="0"/>
      </c:catAx>
      <c:valAx>
        <c:axId val="289192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916428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077760"/>
        <c:axId val="383080320"/>
      </c:lineChart>
      <c:catAx>
        <c:axId val="3830777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83080320"/>
        <c:crosses val="autoZero"/>
        <c:auto val="1"/>
        <c:lblAlgn val="ctr"/>
        <c:lblOffset val="100"/>
        <c:noMultiLvlLbl val="0"/>
      </c:catAx>
      <c:valAx>
        <c:axId val="3830803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30777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835712"/>
        <c:axId val="383706240"/>
      </c:lineChart>
      <c:catAx>
        <c:axId val="38283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83706240"/>
        <c:crosses val="autoZero"/>
        <c:auto val="1"/>
        <c:lblAlgn val="ctr"/>
        <c:lblOffset val="100"/>
        <c:noMultiLvlLbl val="0"/>
      </c:catAx>
      <c:valAx>
        <c:axId val="3837062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28357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4791296"/>
        <c:axId val="384793216"/>
      </c:lineChart>
      <c:catAx>
        <c:axId val="384791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84793216"/>
        <c:crosses val="autoZero"/>
        <c:auto val="1"/>
        <c:lblAlgn val="ctr"/>
        <c:lblOffset val="100"/>
        <c:noMultiLvlLbl val="0"/>
      </c:catAx>
      <c:valAx>
        <c:axId val="3847932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47912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040640"/>
        <c:axId val="267348608"/>
      </c:lineChart>
      <c:catAx>
        <c:axId val="2670406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7348608"/>
        <c:crosses val="autoZero"/>
        <c:auto val="1"/>
        <c:lblAlgn val="ctr"/>
        <c:lblOffset val="1000"/>
        <c:noMultiLvlLbl val="0"/>
      </c:catAx>
      <c:valAx>
        <c:axId val="267348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70406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67554176"/>
        <c:axId val="267555968"/>
      </c:barChart>
      <c:catAx>
        <c:axId val="267554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7555968"/>
        <c:crosses val="autoZero"/>
        <c:auto val="1"/>
        <c:lblAlgn val="ctr"/>
        <c:lblOffset val="100"/>
        <c:noMultiLvlLbl val="0"/>
      </c:catAx>
      <c:valAx>
        <c:axId val="2675559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755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7563392"/>
        <c:axId val="274381056"/>
      </c:barChart>
      <c:catAx>
        <c:axId val="26756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381056"/>
        <c:crosses val="autoZero"/>
        <c:auto val="1"/>
        <c:lblAlgn val="ctr"/>
        <c:lblOffset val="100"/>
        <c:noMultiLvlLbl val="0"/>
      </c:catAx>
      <c:valAx>
        <c:axId val="2743810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756339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5991296"/>
        <c:axId val="285993984"/>
      </c:barChart>
      <c:catAx>
        <c:axId val="285991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5993984"/>
        <c:crosses val="autoZero"/>
        <c:auto val="1"/>
        <c:lblAlgn val="ctr"/>
        <c:lblOffset val="100"/>
        <c:noMultiLvlLbl val="0"/>
      </c:catAx>
      <c:valAx>
        <c:axId val="2859939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9912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8833920"/>
        <c:axId val="288835840"/>
      </c:lineChart>
      <c:catAx>
        <c:axId val="28883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8835840"/>
        <c:crosses val="autoZero"/>
        <c:auto val="1"/>
        <c:lblAlgn val="ctr"/>
        <c:lblOffset val="100"/>
        <c:noMultiLvlLbl val="0"/>
      </c:catAx>
      <c:valAx>
        <c:axId val="2888358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883392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2936192"/>
        <c:axId val="382937728"/>
      </c:barChart>
      <c:catAx>
        <c:axId val="38293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2937728"/>
        <c:crosses val="autoZero"/>
        <c:auto val="1"/>
        <c:lblAlgn val="ctr"/>
        <c:lblOffset val="100"/>
        <c:noMultiLvlLbl val="0"/>
      </c:catAx>
      <c:valAx>
        <c:axId val="3829377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293619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82991360"/>
        <c:axId val="382997248"/>
      </c:barChart>
      <c:catAx>
        <c:axId val="38299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2997248"/>
        <c:crosses val="autoZero"/>
        <c:auto val="1"/>
        <c:lblAlgn val="ctr"/>
        <c:lblOffset val="100"/>
        <c:noMultiLvlLbl val="0"/>
      </c:catAx>
      <c:valAx>
        <c:axId val="3829972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29913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095936"/>
        <c:axId val="383097856"/>
      </c:lineChart>
      <c:catAx>
        <c:axId val="38309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83097856"/>
        <c:crosses val="autoZero"/>
        <c:auto val="1"/>
        <c:lblAlgn val="ctr"/>
        <c:lblOffset val="100"/>
        <c:noMultiLvlLbl val="0"/>
      </c:catAx>
      <c:valAx>
        <c:axId val="3830978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830959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12.10.2021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4371" y="3961744"/>
            <a:ext cx="2485595" cy="369332"/>
          </a:xfrm>
        </p:spPr>
        <p:txBody>
          <a:bodyPr/>
          <a:lstStyle/>
          <a:p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12172</Words>
  <Application>Microsoft Office PowerPoint</Application>
  <PresentationFormat>ユーザー設定</PresentationFormat>
  <Paragraphs>2660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1065</cp:revision>
  <dcterms:created xsi:type="dcterms:W3CDTF">2018-06-24T09:54:07Z</dcterms:created>
  <dcterms:modified xsi:type="dcterms:W3CDTF">2021-10-12T12:26:25Z</dcterms:modified>
</cp:coreProperties>
</file>